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</p:sldIdLst>
  <p:sldSz cx="12801600" cy="9601200" type="A3"/>
  <p:notesSz cx="6799263" cy="9929813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1F36FA-80BD-4B3C-B589-08A2AFDA9682}" v="7" dt="2022-07-04T10:26:42.6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RIGRAND Fabrice" userId="164d53d6-3dcf-4ef4-b0d2-02927ce9d9d9" providerId="ADAL" clId="{4D1F36FA-80BD-4B3C-B589-08A2AFDA9682}"/>
    <pc:docChg chg="undo custSel addSld modSld replTag delTag">
      <pc:chgData name="DARRIGRAND Fabrice" userId="164d53d6-3dcf-4ef4-b0d2-02927ce9d9d9" providerId="ADAL" clId="{4D1F36FA-80BD-4B3C-B589-08A2AFDA9682}" dt="2022-07-04T10:27:24.139" v="223"/>
      <pc:docMkLst>
        <pc:docMk/>
      </pc:docMkLst>
      <pc:sldChg chg="modSp mod replTag delTag">
        <pc:chgData name="DARRIGRAND Fabrice" userId="164d53d6-3dcf-4ef4-b0d2-02927ce9d9d9" providerId="ADAL" clId="{4D1F36FA-80BD-4B3C-B589-08A2AFDA9682}" dt="2022-07-04T10:26:44.380" v="203" actId="108"/>
        <pc:sldMkLst>
          <pc:docMk/>
          <pc:sldMk cId="342532532" sldId="256"/>
        </pc:sldMkLst>
        <pc:graphicFrameChg chg="mod modGraphic">
          <ac:chgData name="DARRIGRAND Fabrice" userId="164d53d6-3dcf-4ef4-b0d2-02927ce9d9d9" providerId="ADAL" clId="{4D1F36FA-80BD-4B3C-B589-08A2AFDA9682}" dt="2022-07-04T10:26:44.380" v="203" actId="108"/>
          <ac:graphicFrameMkLst>
            <pc:docMk/>
            <pc:sldMk cId="342532532" sldId="256"/>
            <ac:graphicFrameMk id="6" creationId="{CBC89014-1F7D-A644-FE16-6E8DEBE3FA51}"/>
          </ac:graphicFrameMkLst>
        </pc:graphicFrameChg>
      </pc:sldChg>
      <pc:sldChg chg="replTag delTag">
        <pc:chgData name="DARRIGRAND Fabrice" userId="164d53d6-3dcf-4ef4-b0d2-02927ce9d9d9" providerId="ADAL" clId="{4D1F36FA-80BD-4B3C-B589-08A2AFDA9682}" dt="2022-07-04T10:26:50.443" v="205"/>
        <pc:sldMkLst>
          <pc:docMk/>
          <pc:sldMk cId="1237216411" sldId="258"/>
        </pc:sldMkLst>
      </pc:sldChg>
      <pc:sldChg chg="modSp mod replTag delTag">
        <pc:chgData name="DARRIGRAND Fabrice" userId="164d53d6-3dcf-4ef4-b0d2-02927ce9d9d9" providerId="ADAL" clId="{4D1F36FA-80BD-4B3C-B589-08A2AFDA9682}" dt="2022-07-04T10:27:05.413" v="210" actId="12"/>
        <pc:sldMkLst>
          <pc:docMk/>
          <pc:sldMk cId="395812683" sldId="259"/>
        </pc:sldMkLst>
        <pc:graphicFrameChg chg="modGraphic">
          <ac:chgData name="DARRIGRAND Fabrice" userId="164d53d6-3dcf-4ef4-b0d2-02927ce9d9d9" providerId="ADAL" clId="{4D1F36FA-80BD-4B3C-B589-08A2AFDA9682}" dt="2022-07-04T10:27:05.413" v="210" actId="12"/>
          <ac:graphicFrameMkLst>
            <pc:docMk/>
            <pc:sldMk cId="395812683" sldId="259"/>
            <ac:graphicFrameMk id="6" creationId="{CBC89014-1F7D-A644-FE16-6E8DEBE3FA51}"/>
          </ac:graphicFrameMkLst>
        </pc:graphicFrameChg>
      </pc:sldChg>
      <pc:sldChg chg="modSp mod replTag delTag">
        <pc:chgData name="DARRIGRAND Fabrice" userId="164d53d6-3dcf-4ef4-b0d2-02927ce9d9d9" providerId="ADAL" clId="{4D1F36FA-80BD-4B3C-B589-08A2AFDA9682}" dt="2022-07-04T10:27:15.733" v="217" actId="12"/>
        <pc:sldMkLst>
          <pc:docMk/>
          <pc:sldMk cId="797184265" sldId="260"/>
        </pc:sldMkLst>
        <pc:graphicFrameChg chg="modGraphic">
          <ac:chgData name="DARRIGRAND Fabrice" userId="164d53d6-3dcf-4ef4-b0d2-02927ce9d9d9" providerId="ADAL" clId="{4D1F36FA-80BD-4B3C-B589-08A2AFDA9682}" dt="2022-07-04T10:27:15.733" v="217" actId="12"/>
          <ac:graphicFrameMkLst>
            <pc:docMk/>
            <pc:sldMk cId="797184265" sldId="260"/>
            <ac:graphicFrameMk id="6" creationId="{CBC89014-1F7D-A644-FE16-6E8DEBE3FA51}"/>
          </ac:graphicFrameMkLst>
        </pc:graphicFrameChg>
      </pc:sldChg>
      <pc:sldChg chg="replTag delTag">
        <pc:chgData name="DARRIGRAND Fabrice" userId="164d53d6-3dcf-4ef4-b0d2-02927ce9d9d9" providerId="ADAL" clId="{4D1F36FA-80BD-4B3C-B589-08A2AFDA9682}" dt="2022-07-04T10:27:17.177" v="219"/>
        <pc:sldMkLst>
          <pc:docMk/>
          <pc:sldMk cId="790453892" sldId="261"/>
        </pc:sldMkLst>
      </pc:sldChg>
      <pc:sldChg chg="replTag delTag">
        <pc:chgData name="DARRIGRAND Fabrice" userId="164d53d6-3dcf-4ef4-b0d2-02927ce9d9d9" providerId="ADAL" clId="{4D1F36FA-80BD-4B3C-B589-08A2AFDA9682}" dt="2022-07-04T10:27:20.451" v="221"/>
        <pc:sldMkLst>
          <pc:docMk/>
          <pc:sldMk cId="2574056994" sldId="262"/>
        </pc:sldMkLst>
      </pc:sldChg>
      <pc:sldChg chg="addSp modSp new mod replTag delTag">
        <pc:chgData name="DARRIGRAND Fabrice" userId="164d53d6-3dcf-4ef4-b0d2-02927ce9d9d9" providerId="ADAL" clId="{4D1F36FA-80BD-4B3C-B589-08A2AFDA9682}" dt="2022-07-04T10:27:24.139" v="223"/>
        <pc:sldMkLst>
          <pc:docMk/>
          <pc:sldMk cId="955253506" sldId="263"/>
        </pc:sldMkLst>
        <pc:spChg chg="add mod">
          <ac:chgData name="DARRIGRAND Fabrice" userId="164d53d6-3dcf-4ef4-b0d2-02927ce9d9d9" providerId="ADAL" clId="{4D1F36FA-80BD-4B3C-B589-08A2AFDA9682}" dt="2022-07-04T10:22:54.798" v="11" actId="1076"/>
          <ac:spMkLst>
            <pc:docMk/>
            <pc:sldMk cId="955253506" sldId="263"/>
            <ac:spMk id="5" creationId="{FF345D4F-123A-C2FE-97B5-357A07CE12AE}"/>
          </ac:spMkLst>
        </pc:spChg>
        <pc:spChg chg="add mod">
          <ac:chgData name="DARRIGRAND Fabrice" userId="164d53d6-3dcf-4ef4-b0d2-02927ce9d9d9" providerId="ADAL" clId="{4D1F36FA-80BD-4B3C-B589-08A2AFDA9682}" dt="2022-07-04T10:22:54.798" v="11" actId="1076"/>
          <ac:spMkLst>
            <pc:docMk/>
            <pc:sldMk cId="955253506" sldId="263"/>
            <ac:spMk id="6" creationId="{68613DAE-4DB6-1073-61C7-C521F24D5D0D}"/>
          </ac:spMkLst>
        </pc:spChg>
        <pc:spChg chg="add mod">
          <ac:chgData name="DARRIGRAND Fabrice" userId="164d53d6-3dcf-4ef4-b0d2-02927ce9d9d9" providerId="ADAL" clId="{4D1F36FA-80BD-4B3C-B589-08A2AFDA9682}" dt="2022-07-04T10:22:54.798" v="11" actId="1076"/>
          <ac:spMkLst>
            <pc:docMk/>
            <pc:sldMk cId="955253506" sldId="263"/>
            <ac:spMk id="7" creationId="{AF502D15-3140-FA31-2CC5-7909F4B38833}"/>
          </ac:spMkLst>
        </pc:spChg>
        <pc:spChg chg="add mod">
          <ac:chgData name="DARRIGRAND Fabrice" userId="164d53d6-3dcf-4ef4-b0d2-02927ce9d9d9" providerId="ADAL" clId="{4D1F36FA-80BD-4B3C-B589-08A2AFDA9682}" dt="2022-07-04T10:22:54.798" v="11" actId="1076"/>
          <ac:spMkLst>
            <pc:docMk/>
            <pc:sldMk cId="955253506" sldId="263"/>
            <ac:spMk id="8" creationId="{BF3EB9C9-6F0A-7C65-28D0-CB848A837F1B}"/>
          </ac:spMkLst>
        </pc:spChg>
        <pc:spChg chg="add mod">
          <ac:chgData name="DARRIGRAND Fabrice" userId="164d53d6-3dcf-4ef4-b0d2-02927ce9d9d9" providerId="ADAL" clId="{4D1F36FA-80BD-4B3C-B589-08A2AFDA9682}" dt="2022-07-04T10:26:09.351" v="197" actId="255"/>
          <ac:spMkLst>
            <pc:docMk/>
            <pc:sldMk cId="955253506" sldId="263"/>
            <ac:spMk id="9" creationId="{BCC5675A-1CD6-683B-046F-0BFFA86FFDC3}"/>
          </ac:spMkLst>
        </pc:spChg>
        <pc:spChg chg="add mod">
          <ac:chgData name="DARRIGRAND Fabrice" userId="164d53d6-3dcf-4ef4-b0d2-02927ce9d9d9" providerId="ADAL" clId="{4D1F36FA-80BD-4B3C-B589-08A2AFDA9682}" dt="2022-07-04T10:22:54.798" v="11" actId="1076"/>
          <ac:spMkLst>
            <pc:docMk/>
            <pc:sldMk cId="955253506" sldId="263"/>
            <ac:spMk id="10" creationId="{38EB2796-80CC-F9DA-777A-47C1D1E82A01}"/>
          </ac:spMkLst>
        </pc:spChg>
        <pc:spChg chg="add mod">
          <ac:chgData name="DARRIGRAND Fabrice" userId="164d53d6-3dcf-4ef4-b0d2-02927ce9d9d9" providerId="ADAL" clId="{4D1F36FA-80BD-4B3C-B589-08A2AFDA9682}" dt="2022-07-04T10:22:54.798" v="11" actId="1076"/>
          <ac:spMkLst>
            <pc:docMk/>
            <pc:sldMk cId="955253506" sldId="263"/>
            <ac:spMk id="11" creationId="{55C17E92-6317-0C39-4D6A-5F95E950F5FE}"/>
          </ac:spMkLst>
        </pc:spChg>
        <pc:spChg chg="add mod">
          <ac:chgData name="DARRIGRAND Fabrice" userId="164d53d6-3dcf-4ef4-b0d2-02927ce9d9d9" providerId="ADAL" clId="{4D1F36FA-80BD-4B3C-B589-08A2AFDA9682}" dt="2022-07-04T10:22:54.798" v="11" actId="1076"/>
          <ac:spMkLst>
            <pc:docMk/>
            <pc:sldMk cId="955253506" sldId="263"/>
            <ac:spMk id="12" creationId="{F2D72DA3-51B1-7104-45DC-4F40EA2EB230}"/>
          </ac:spMkLst>
        </pc:spChg>
        <pc:spChg chg="add mod">
          <ac:chgData name="DARRIGRAND Fabrice" userId="164d53d6-3dcf-4ef4-b0d2-02927ce9d9d9" providerId="ADAL" clId="{4D1F36FA-80BD-4B3C-B589-08A2AFDA9682}" dt="2022-07-04T10:22:54.798" v="11" actId="1076"/>
          <ac:spMkLst>
            <pc:docMk/>
            <pc:sldMk cId="955253506" sldId="263"/>
            <ac:spMk id="13" creationId="{6B0B5A06-D050-9457-9486-EBABA7648CF9}"/>
          </ac:spMkLst>
        </pc:spChg>
        <pc:spChg chg="add mod">
          <ac:chgData name="DARRIGRAND Fabrice" userId="164d53d6-3dcf-4ef4-b0d2-02927ce9d9d9" providerId="ADAL" clId="{4D1F36FA-80BD-4B3C-B589-08A2AFDA9682}" dt="2022-07-04T10:22:54.798" v="11" actId="1076"/>
          <ac:spMkLst>
            <pc:docMk/>
            <pc:sldMk cId="955253506" sldId="263"/>
            <ac:spMk id="14" creationId="{6DAA77D6-9951-B9BD-FBE8-A049640A5FDC}"/>
          </ac:spMkLst>
        </pc:spChg>
        <pc:spChg chg="add mod">
          <ac:chgData name="DARRIGRAND Fabrice" userId="164d53d6-3dcf-4ef4-b0d2-02927ce9d9d9" providerId="ADAL" clId="{4D1F36FA-80BD-4B3C-B589-08A2AFDA9682}" dt="2022-07-04T10:22:54.798" v="11" actId="1076"/>
          <ac:spMkLst>
            <pc:docMk/>
            <pc:sldMk cId="955253506" sldId="263"/>
            <ac:spMk id="15" creationId="{93C4890F-F14D-67B2-4705-DCDBEC6F8F56}"/>
          </ac:spMkLst>
        </pc:spChg>
        <pc:spChg chg="add mod">
          <ac:chgData name="DARRIGRAND Fabrice" userId="164d53d6-3dcf-4ef4-b0d2-02927ce9d9d9" providerId="ADAL" clId="{4D1F36FA-80BD-4B3C-B589-08A2AFDA9682}" dt="2022-07-04T10:22:54.798" v="11" actId="1076"/>
          <ac:spMkLst>
            <pc:docMk/>
            <pc:sldMk cId="955253506" sldId="263"/>
            <ac:spMk id="16" creationId="{BF7F2682-7DBE-AB49-4459-8D840DE344F5}"/>
          </ac:spMkLst>
        </pc:spChg>
        <pc:spChg chg="add mod">
          <ac:chgData name="DARRIGRAND Fabrice" userId="164d53d6-3dcf-4ef4-b0d2-02927ce9d9d9" providerId="ADAL" clId="{4D1F36FA-80BD-4B3C-B589-08A2AFDA9682}" dt="2022-07-04T10:22:54.798" v="11" actId="1076"/>
          <ac:spMkLst>
            <pc:docMk/>
            <pc:sldMk cId="955253506" sldId="263"/>
            <ac:spMk id="17" creationId="{51FDDC45-B924-F59E-40BD-7DDC26E008A4}"/>
          </ac:spMkLst>
        </pc:spChg>
        <pc:spChg chg="add mod">
          <ac:chgData name="DARRIGRAND Fabrice" userId="164d53d6-3dcf-4ef4-b0d2-02927ce9d9d9" providerId="ADAL" clId="{4D1F36FA-80BD-4B3C-B589-08A2AFDA9682}" dt="2022-07-04T10:22:54.798" v="11" actId="1076"/>
          <ac:spMkLst>
            <pc:docMk/>
            <pc:sldMk cId="955253506" sldId="263"/>
            <ac:spMk id="18" creationId="{53CB7037-4AB9-BCED-E23D-D2E32E2FB1F9}"/>
          </ac:spMkLst>
        </pc:spChg>
        <pc:spChg chg="add mod">
          <ac:chgData name="DARRIGRAND Fabrice" userId="164d53d6-3dcf-4ef4-b0d2-02927ce9d9d9" providerId="ADAL" clId="{4D1F36FA-80BD-4B3C-B589-08A2AFDA9682}" dt="2022-07-04T10:22:54.798" v="11" actId="1076"/>
          <ac:spMkLst>
            <pc:docMk/>
            <pc:sldMk cId="955253506" sldId="263"/>
            <ac:spMk id="19" creationId="{D008A137-C620-9C35-AD3C-69E1AA856C29}"/>
          </ac:spMkLst>
        </pc:spChg>
        <pc:spChg chg="add mod">
          <ac:chgData name="DARRIGRAND Fabrice" userId="164d53d6-3dcf-4ef4-b0d2-02927ce9d9d9" providerId="ADAL" clId="{4D1F36FA-80BD-4B3C-B589-08A2AFDA9682}" dt="2022-07-04T10:22:54.798" v="11" actId="1076"/>
          <ac:spMkLst>
            <pc:docMk/>
            <pc:sldMk cId="955253506" sldId="263"/>
            <ac:spMk id="20" creationId="{ECBAD1DB-E002-CC38-E8DF-9B3215EFC46C}"/>
          </ac:spMkLst>
        </pc:spChg>
        <pc:spChg chg="add mod">
          <ac:chgData name="DARRIGRAND Fabrice" userId="164d53d6-3dcf-4ef4-b0d2-02927ce9d9d9" providerId="ADAL" clId="{4D1F36FA-80BD-4B3C-B589-08A2AFDA9682}" dt="2022-07-04T10:22:54.798" v="11" actId="1076"/>
          <ac:spMkLst>
            <pc:docMk/>
            <pc:sldMk cId="955253506" sldId="263"/>
            <ac:spMk id="21" creationId="{63CF3620-656D-8CA1-EF45-651D3538C3E2}"/>
          </ac:spMkLst>
        </pc:spChg>
        <pc:spChg chg="add mod">
          <ac:chgData name="DARRIGRAND Fabrice" userId="164d53d6-3dcf-4ef4-b0d2-02927ce9d9d9" providerId="ADAL" clId="{4D1F36FA-80BD-4B3C-B589-08A2AFDA9682}" dt="2022-07-04T10:26:09.351" v="197" actId="255"/>
          <ac:spMkLst>
            <pc:docMk/>
            <pc:sldMk cId="955253506" sldId="263"/>
            <ac:spMk id="24" creationId="{8F88F795-E97C-6510-A7A0-B14DB48E65AB}"/>
          </ac:spMkLst>
        </pc:spChg>
        <pc:spChg chg="add mod">
          <ac:chgData name="DARRIGRAND Fabrice" userId="164d53d6-3dcf-4ef4-b0d2-02927ce9d9d9" providerId="ADAL" clId="{4D1F36FA-80BD-4B3C-B589-08A2AFDA9682}" dt="2022-07-04T10:26:09.351" v="197" actId="255"/>
          <ac:spMkLst>
            <pc:docMk/>
            <pc:sldMk cId="955253506" sldId="263"/>
            <ac:spMk id="25" creationId="{7DBDE33E-2882-73EE-F9A0-454C3137A92D}"/>
          </ac:spMkLst>
        </pc:spChg>
        <pc:spChg chg="add mod">
          <ac:chgData name="DARRIGRAND Fabrice" userId="164d53d6-3dcf-4ef4-b0d2-02927ce9d9d9" providerId="ADAL" clId="{4D1F36FA-80BD-4B3C-B589-08A2AFDA9682}" dt="2022-07-04T10:26:09.351" v="197" actId="255"/>
          <ac:spMkLst>
            <pc:docMk/>
            <pc:sldMk cId="955253506" sldId="263"/>
            <ac:spMk id="26" creationId="{FF01301D-59EA-811D-D2EB-ADC71419A226}"/>
          </ac:spMkLst>
        </pc:spChg>
        <pc:spChg chg="add mod">
          <ac:chgData name="DARRIGRAND Fabrice" userId="164d53d6-3dcf-4ef4-b0d2-02927ce9d9d9" providerId="ADAL" clId="{4D1F36FA-80BD-4B3C-B589-08A2AFDA9682}" dt="2022-07-04T10:26:09.351" v="197" actId="255"/>
          <ac:spMkLst>
            <pc:docMk/>
            <pc:sldMk cId="955253506" sldId="263"/>
            <ac:spMk id="27" creationId="{69593858-7F93-96DB-53DB-42D53BAAE80A}"/>
          </ac:spMkLst>
        </pc:spChg>
        <pc:spChg chg="add mod">
          <ac:chgData name="DARRIGRAND Fabrice" userId="164d53d6-3dcf-4ef4-b0d2-02927ce9d9d9" providerId="ADAL" clId="{4D1F36FA-80BD-4B3C-B589-08A2AFDA9682}" dt="2022-07-04T10:26:09.351" v="197" actId="255"/>
          <ac:spMkLst>
            <pc:docMk/>
            <pc:sldMk cId="955253506" sldId="263"/>
            <ac:spMk id="28" creationId="{1068B10A-3CE0-0242-8A7C-703A69ED3930}"/>
          </ac:spMkLst>
        </pc:spChg>
        <pc:graphicFrameChg chg="add mod modGraphic">
          <ac:chgData name="DARRIGRAND Fabrice" userId="164d53d6-3dcf-4ef4-b0d2-02927ce9d9d9" providerId="ADAL" clId="{4D1F36FA-80BD-4B3C-B589-08A2AFDA9682}" dt="2022-07-04T10:22:54.798" v="11" actId="1076"/>
          <ac:graphicFrameMkLst>
            <pc:docMk/>
            <pc:sldMk cId="955253506" sldId="263"/>
            <ac:graphicFrameMk id="2" creationId="{F62CD118-093C-FDE8-A096-FEDBFC275F57}"/>
          </ac:graphicFrameMkLst>
        </pc:graphicFrameChg>
        <pc:cxnChg chg="add mod">
          <ac:chgData name="DARRIGRAND Fabrice" userId="164d53d6-3dcf-4ef4-b0d2-02927ce9d9d9" providerId="ADAL" clId="{4D1F36FA-80BD-4B3C-B589-08A2AFDA9682}" dt="2022-07-04T10:22:54.798" v="11" actId="1076"/>
          <ac:cxnSpMkLst>
            <pc:docMk/>
            <pc:sldMk cId="955253506" sldId="263"/>
            <ac:cxnSpMk id="3" creationId="{0A28F1C9-120C-2DE6-B673-ED79811F52B0}"/>
          </ac:cxnSpMkLst>
        </pc:cxnChg>
        <pc:cxnChg chg="add mod">
          <ac:chgData name="DARRIGRAND Fabrice" userId="164d53d6-3dcf-4ef4-b0d2-02927ce9d9d9" providerId="ADAL" clId="{4D1F36FA-80BD-4B3C-B589-08A2AFDA9682}" dt="2022-07-04T10:22:54.798" v="11" actId="1076"/>
          <ac:cxnSpMkLst>
            <pc:docMk/>
            <pc:sldMk cId="955253506" sldId="263"/>
            <ac:cxnSpMk id="4" creationId="{877C7ED9-9008-C818-D303-E479EA22264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20435-5607-452F-94EE-38173A84F80F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88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9226E-650F-440A-911E-FB14DBE374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3057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C9226E-650F-440A-911E-FB14DBE3745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798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C9226E-650F-440A-911E-FB14DBE3745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789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C9226E-650F-440A-911E-FB14DBE3745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03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C9226E-650F-440A-911E-FB14DBE3745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817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C9226E-650F-440A-911E-FB14DBE3745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541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C9226E-650F-440A-911E-FB14DBE37450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1802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3369-42E8-4AA1-A04E-33D1AEB3E326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FADA-8F59-44A9-9BF6-E6EB56C0DE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40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3369-42E8-4AA1-A04E-33D1AEB3E326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FADA-8F59-44A9-9BF6-E6EB56C0DE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743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3369-42E8-4AA1-A04E-33D1AEB3E326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FADA-8F59-44A9-9BF6-E6EB56C0DE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23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3369-42E8-4AA1-A04E-33D1AEB3E326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FADA-8F59-44A9-9BF6-E6EB56C0DE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76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3369-42E8-4AA1-A04E-33D1AEB3E326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FADA-8F59-44A9-9BF6-E6EB56C0DE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64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3369-42E8-4AA1-A04E-33D1AEB3E326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FADA-8F59-44A9-9BF6-E6EB56C0DE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938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3369-42E8-4AA1-A04E-33D1AEB3E326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FADA-8F59-44A9-9BF6-E6EB56C0DE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926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3369-42E8-4AA1-A04E-33D1AEB3E326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FADA-8F59-44A9-9BF6-E6EB56C0DE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457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3369-42E8-4AA1-A04E-33D1AEB3E326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FADA-8F59-44A9-9BF6-E6EB56C0DE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9754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3369-42E8-4AA1-A04E-33D1AEB3E326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FADA-8F59-44A9-9BF6-E6EB56C0DE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200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3369-42E8-4AA1-A04E-33D1AEB3E326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FADA-8F59-44A9-9BF6-E6EB56C0DE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1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83369-42E8-4AA1-A04E-33D1AEB3E326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7FADA-8F59-44A9-9BF6-E6EB56C0DE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62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2">
            <a:extLst>
              <a:ext uri="{FF2B5EF4-FFF2-40B4-BE49-F238E27FC236}">
                <a16:creationId xmlns:a16="http://schemas.microsoft.com/office/drawing/2014/main" id="{CBC89014-1F7D-A644-FE16-6E8DEBE3F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22827"/>
              </p:ext>
            </p:extLst>
          </p:nvPr>
        </p:nvGraphicFramePr>
        <p:xfrm>
          <a:off x="0" y="1724628"/>
          <a:ext cx="12801600" cy="638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32498916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479699388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725222834"/>
                    </a:ext>
                  </a:extLst>
                </a:gridCol>
              </a:tblGrid>
              <a:tr h="454615"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Qui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Quand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Où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515027"/>
                  </a:ext>
                </a:extLst>
              </a:tr>
              <a:tr h="16519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 enseignants avec des méthodes descendantes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Vers le mois de juin pour pouvoir préparer les cours de la rentrée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En amphi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07172"/>
                  </a:ext>
                </a:extLst>
              </a:tr>
              <a:tr h="4546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Quoi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Nom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Combien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254685"/>
                  </a:ext>
                </a:extLst>
              </a:tr>
              <a:tr h="16519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Les former à la classe inversée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Dynamitons l’amphi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57524"/>
                  </a:ext>
                </a:extLst>
              </a:tr>
              <a:tr h="454615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Pourquoi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Conséquences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Comment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873075"/>
                  </a:ext>
                </a:extLst>
              </a:tr>
              <a:tr h="17180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Pour éviter d’ennuyer, l’abandon des </a:t>
                      </a:r>
                      <a:r>
                        <a:rPr lang="fr-FR" sz="1800" dirty="0" err="1"/>
                        <a:t>étudiant.e.s</a:t>
                      </a:r>
                      <a:r>
                        <a:rPr lang="fr-FR" sz="1800" dirty="0"/>
                        <a:t>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Pour les motiver, interagir et amener les </a:t>
                      </a:r>
                      <a:r>
                        <a:rPr lang="fr-FR" sz="1800" dirty="0" err="1"/>
                        <a:t>étudiant.e.s</a:t>
                      </a:r>
                      <a:r>
                        <a:rPr lang="fr-FR" sz="1800" dirty="0"/>
                        <a:t> à avoir envie d’aller en amphi.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u="none" dirty="0"/>
                        <a:t>Attention, revalorisation à la fois des </a:t>
                      </a:r>
                      <a:r>
                        <a:rPr lang="fr-FR" sz="1800" u="none" dirty="0" err="1"/>
                        <a:t>apprenant.e.s</a:t>
                      </a:r>
                      <a:r>
                        <a:rPr lang="fr-FR" sz="1800" u="none" dirty="0"/>
                        <a:t> et des </a:t>
                      </a:r>
                      <a:r>
                        <a:rPr lang="fr-FR" sz="1800" u="none" dirty="0" err="1"/>
                        <a:t>enseignant.e.s</a:t>
                      </a:r>
                      <a:r>
                        <a:rPr lang="fr-FR" sz="1800" u="none" dirty="0"/>
                        <a:t>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u="none" dirty="0"/>
                        <a:t>Donner une nouvelle image et redonner l’envie aux </a:t>
                      </a:r>
                      <a:r>
                        <a:rPr lang="fr-FR" sz="1800" u="none" dirty="0" err="1"/>
                        <a:t>étudiant.e.s</a:t>
                      </a:r>
                      <a:r>
                        <a:rPr lang="fr-FR" sz="1800" u="none" dirty="0"/>
                        <a:t> de venir en amphi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Formation-action avec mise en pratique durant la formation pour leur </a:t>
                      </a:r>
                      <a:r>
                        <a:rPr lang="fr-FR" sz="1800" dirty="0" err="1"/>
                        <a:t>ontrer</a:t>
                      </a:r>
                      <a:r>
                        <a:rPr lang="fr-FR" sz="1800" dirty="0"/>
                        <a:t> </a:t>
                      </a:r>
                      <a:r>
                        <a:rPr lang="fr-FR" sz="1800" dirty="0" err="1"/>
                        <a:t>effic</a:t>
                      </a:r>
                      <a:r>
                        <a:rPr lang="fr-FR" sz="1800" dirty="0"/>
                        <a:t>____</a:t>
                      </a:r>
                      <a:r>
                        <a:rPr lang="fr-FR" sz="1800" dirty="0" err="1"/>
                        <a:t>seument</a:t>
                      </a:r>
                      <a:r>
                        <a:rPr lang="fr-FR" sz="1800" dirty="0"/>
                        <a:t> comment on fait.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467832"/>
                  </a:ext>
                </a:extLst>
              </a:tr>
            </a:tbl>
          </a:graphicData>
        </a:graphic>
      </p:graphicFrame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029D1CCF-AFD1-3E5E-6C06-5A8EFC580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105528"/>
              </p:ext>
            </p:extLst>
          </p:nvPr>
        </p:nvGraphicFramePr>
        <p:xfrm>
          <a:off x="0" y="0"/>
          <a:ext cx="12801600" cy="15439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29878">
                  <a:extLst>
                    <a:ext uri="{9D8B030D-6E8A-4147-A177-3AD203B41FA5}">
                      <a16:colId xmlns:a16="http://schemas.microsoft.com/office/drawing/2014/main" val="187627567"/>
                    </a:ext>
                  </a:extLst>
                </a:gridCol>
                <a:gridCol w="8971722">
                  <a:extLst>
                    <a:ext uri="{9D8B030D-6E8A-4147-A177-3AD203B41FA5}">
                      <a16:colId xmlns:a16="http://schemas.microsoft.com/office/drawing/2014/main" val="2560723001"/>
                    </a:ext>
                  </a:extLst>
                </a:gridCol>
              </a:tblGrid>
              <a:tr h="429620"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AUTEURS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QUESTION / PROBLÉMATIQUE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232669"/>
                  </a:ext>
                </a:extLst>
              </a:tr>
              <a:tr h="1114326">
                <a:tc>
                  <a:txBody>
                    <a:bodyPr/>
                    <a:lstStyle/>
                    <a:p>
                      <a:r>
                        <a:rPr lang="fr-FR" dirty="0"/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Comment faire du non descendant en amphi pour former autrement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2540373"/>
                  </a:ext>
                </a:extLst>
              </a:tr>
            </a:tbl>
          </a:graphicData>
        </a:graphic>
      </p:graphicFrame>
      <p:sp>
        <p:nvSpPr>
          <p:cNvPr id="11" name="ZoneTexte 10">
            <a:extLst>
              <a:ext uri="{FF2B5EF4-FFF2-40B4-BE49-F238E27FC236}">
                <a16:creationId xmlns:a16="http://schemas.microsoft.com/office/drawing/2014/main" id="{126A7F92-4E7D-AC2F-A359-EE426F32CE80}"/>
              </a:ext>
            </a:extLst>
          </p:cNvPr>
          <p:cNvSpPr txBox="1"/>
          <p:nvPr/>
        </p:nvSpPr>
        <p:spPr>
          <a:xfrm>
            <a:off x="-2888974" y="1166191"/>
            <a:ext cx="1868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A imprimer en A3</a:t>
            </a:r>
          </a:p>
        </p:txBody>
      </p:sp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5C03A66C-7BDC-7868-8195-556A1B9DE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474366"/>
              </p:ext>
            </p:extLst>
          </p:nvPr>
        </p:nvGraphicFramePr>
        <p:xfrm>
          <a:off x="0" y="8248574"/>
          <a:ext cx="12801600" cy="13413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1722">
                  <a:extLst>
                    <a:ext uri="{9D8B030D-6E8A-4147-A177-3AD203B41FA5}">
                      <a16:colId xmlns:a16="http://schemas.microsoft.com/office/drawing/2014/main" val="1346183915"/>
                    </a:ext>
                  </a:extLst>
                </a:gridCol>
                <a:gridCol w="9727095">
                  <a:extLst>
                    <a:ext uri="{9D8B030D-6E8A-4147-A177-3AD203B41FA5}">
                      <a16:colId xmlns:a16="http://schemas.microsoft.com/office/drawing/2014/main" val="423062495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688282631"/>
                    </a:ext>
                  </a:extLst>
                </a:gridCol>
              </a:tblGrid>
              <a:tr h="31522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Votre fiche en une phrase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dirty="0"/>
                        <a:t>Dynamitons l’amphi avec une formation-action sur la classe inversée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GRILLE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26467"/>
                  </a:ext>
                </a:extLst>
              </a:tr>
              <a:tr h="9756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kern="1200" cap="small" spc="1000" baseline="18000" dirty="0"/>
                        <a:t>ABC</a:t>
                      </a:r>
                      <a:r>
                        <a:rPr lang="fr-FR" sz="3600" b="1" kern="1200" cap="small" spc="1000" baseline="18000" dirty="0"/>
                        <a:t>D</a:t>
                      </a:r>
                      <a:r>
                        <a:rPr lang="fr-FR" kern="1200" cap="small" spc="1000" baseline="18000" dirty="0"/>
                        <a:t>EF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kern="1200" cap="small" spc="1000" baseline="18000" dirty="0"/>
                        <a:t>123</a:t>
                      </a:r>
                      <a:r>
                        <a:rPr lang="fr-FR" sz="3600" b="1" kern="1200" cap="small" spc="1000" baseline="18000" dirty="0"/>
                        <a:t>4</a:t>
                      </a:r>
                      <a:r>
                        <a:rPr lang="fr-FR" kern="1200" cap="small" spc="1000" baseline="18000" dirty="0"/>
                        <a:t>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66996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2532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2">
            <a:extLst>
              <a:ext uri="{FF2B5EF4-FFF2-40B4-BE49-F238E27FC236}">
                <a16:creationId xmlns:a16="http://schemas.microsoft.com/office/drawing/2014/main" id="{CBC89014-1F7D-A644-FE16-6E8DEBE3F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925904"/>
              </p:ext>
            </p:extLst>
          </p:nvPr>
        </p:nvGraphicFramePr>
        <p:xfrm>
          <a:off x="0" y="1724628"/>
          <a:ext cx="12801600" cy="638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32498916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479699388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725222834"/>
                    </a:ext>
                  </a:extLst>
                </a:gridCol>
              </a:tblGrid>
              <a:tr h="454615"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Qui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Quand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Où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515027"/>
                  </a:ext>
                </a:extLst>
              </a:tr>
              <a:tr h="16519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Etudiants B3, Master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dirty="0"/>
                        <a:t>En amont = lors de la préparation</a:t>
                      </a:r>
                    </a:p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dirty="0"/>
                        <a:t>En début de cous = adapter selon « l’état » de la classe</a:t>
                      </a:r>
                    </a:p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dirty="0"/>
                        <a:t>Pendant le cours = adapter au besoin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Partout</a:t>
                      </a:r>
                    </a:p>
                    <a:p>
                      <a:pPr algn="ctr"/>
                      <a:r>
                        <a:rPr lang="fr-FR" sz="1800" dirty="0"/>
                        <a:t>+ efficace dans une salle de type TP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07172"/>
                  </a:ext>
                </a:extLst>
              </a:tr>
              <a:tr h="4546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Quoi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Nom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Combien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254685"/>
                  </a:ext>
                </a:extLst>
              </a:tr>
              <a:tr h="16519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Matière non jugée utile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/>
                        <a:t>Changer son modèle pédago pour une approche horizontale, rythmée, collaboratif où le prof s’implique autant que le stagiaire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+ petits groupes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57524"/>
                  </a:ext>
                </a:extLst>
              </a:tr>
              <a:tr h="454615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Pourquoi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Conséquences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Comment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873075"/>
                  </a:ext>
                </a:extLst>
              </a:tr>
              <a:tr h="1718003"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dirty="0"/>
                        <a:t>Dynamique qui force l’implication / naturel</a:t>
                      </a:r>
                    </a:p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dirty="0"/>
                        <a:t>Rupture sachant / apprenant</a:t>
                      </a:r>
                    </a:p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dirty="0"/>
                        <a:t>Sentiment toujours différent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u="none" dirty="0"/>
                        <a:t>+ impliqué</a:t>
                      </a:r>
                    </a:p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u="none" dirty="0"/>
                        <a:t>Absent</a:t>
                      </a:r>
                    </a:p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u="none" dirty="0"/>
                        <a:t>Obligée / + </a:t>
                      </a:r>
                      <a:r>
                        <a:rPr lang="fr-FR" sz="1800" u="none" dirty="0" err="1"/>
                        <a:t>intéresée</a:t>
                      </a:r>
                      <a:endParaRPr lang="fr-FR" sz="1800" u="none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/>
                        <a:t>Question &gt; ajustement &gt; feedback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/>
                        <a:t>Responsabiliser élève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/>
                        <a:t>Créer de la surprise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/>
                        <a:t>DEBRIEFING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467832"/>
                  </a:ext>
                </a:extLst>
              </a:tr>
            </a:tbl>
          </a:graphicData>
        </a:graphic>
      </p:graphicFrame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029D1CCF-AFD1-3E5E-6C06-5A8EFC580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58478"/>
              </p:ext>
            </p:extLst>
          </p:nvPr>
        </p:nvGraphicFramePr>
        <p:xfrm>
          <a:off x="0" y="0"/>
          <a:ext cx="12801600" cy="1673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29878">
                  <a:extLst>
                    <a:ext uri="{9D8B030D-6E8A-4147-A177-3AD203B41FA5}">
                      <a16:colId xmlns:a16="http://schemas.microsoft.com/office/drawing/2014/main" val="187627567"/>
                    </a:ext>
                  </a:extLst>
                </a:gridCol>
                <a:gridCol w="8971722">
                  <a:extLst>
                    <a:ext uri="{9D8B030D-6E8A-4147-A177-3AD203B41FA5}">
                      <a16:colId xmlns:a16="http://schemas.microsoft.com/office/drawing/2014/main" val="2560723001"/>
                    </a:ext>
                  </a:extLst>
                </a:gridCol>
              </a:tblGrid>
              <a:tr h="429620"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AUTEURS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QUESTION / PROBLÉMATIQUE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232669"/>
                  </a:ext>
                </a:extLst>
              </a:tr>
              <a:tr h="1114326">
                <a:tc>
                  <a:txBody>
                    <a:bodyPr/>
                    <a:lstStyle/>
                    <a:p>
                      <a:r>
                        <a:rPr lang="fr-FR" dirty="0"/>
                        <a:t>Florent, Matthieu, Massinissa, Vincent, Jungle Team 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2540373"/>
                  </a:ext>
                </a:extLst>
              </a:tr>
            </a:tbl>
          </a:graphicData>
        </a:graphic>
      </p:graphicFrame>
      <p:sp>
        <p:nvSpPr>
          <p:cNvPr id="11" name="ZoneTexte 10">
            <a:extLst>
              <a:ext uri="{FF2B5EF4-FFF2-40B4-BE49-F238E27FC236}">
                <a16:creationId xmlns:a16="http://schemas.microsoft.com/office/drawing/2014/main" id="{126A7F92-4E7D-AC2F-A359-EE426F32CE80}"/>
              </a:ext>
            </a:extLst>
          </p:cNvPr>
          <p:cNvSpPr txBox="1"/>
          <p:nvPr/>
        </p:nvSpPr>
        <p:spPr>
          <a:xfrm>
            <a:off x="-2888974" y="1166191"/>
            <a:ext cx="1868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A imprimer en A3</a:t>
            </a:r>
          </a:p>
        </p:txBody>
      </p:sp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5C03A66C-7BDC-7868-8195-556A1B9DE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015097"/>
              </p:ext>
            </p:extLst>
          </p:nvPr>
        </p:nvGraphicFramePr>
        <p:xfrm>
          <a:off x="0" y="8248574"/>
          <a:ext cx="12801600" cy="13413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1722">
                  <a:extLst>
                    <a:ext uri="{9D8B030D-6E8A-4147-A177-3AD203B41FA5}">
                      <a16:colId xmlns:a16="http://schemas.microsoft.com/office/drawing/2014/main" val="1346183915"/>
                    </a:ext>
                  </a:extLst>
                </a:gridCol>
                <a:gridCol w="9727095">
                  <a:extLst>
                    <a:ext uri="{9D8B030D-6E8A-4147-A177-3AD203B41FA5}">
                      <a16:colId xmlns:a16="http://schemas.microsoft.com/office/drawing/2014/main" val="423062495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688282631"/>
                    </a:ext>
                  </a:extLst>
                </a:gridCol>
              </a:tblGrid>
              <a:tr h="31522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Votre fiche en une phrase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dirty="0"/>
                        <a:t>Pédagogie horizontale travaillant sur le rythme et la collaboration qui valorise l’apprenant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GRILLE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26467"/>
                  </a:ext>
                </a:extLst>
              </a:tr>
              <a:tr h="9756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520" kern="1200" cap="small" spc="1000" baseline="1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</a:t>
                      </a:r>
                      <a:r>
                        <a:rPr lang="fr-FR" sz="3600" b="1" kern="1200" cap="small" spc="1000" baseline="1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fr-FR" sz="2520" kern="1200" cap="small" spc="1000" baseline="1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520" kern="1200" cap="small" spc="1000" baseline="1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12345</a:t>
                      </a:r>
                      <a:r>
                        <a:rPr lang="fr-FR" sz="3600" b="1" kern="1200" cap="small" spc="1000" baseline="1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fr-FR" sz="2520" b="1" kern="1200" cap="small" spc="1000" baseline="18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66996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237216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2">
            <a:extLst>
              <a:ext uri="{FF2B5EF4-FFF2-40B4-BE49-F238E27FC236}">
                <a16:creationId xmlns:a16="http://schemas.microsoft.com/office/drawing/2014/main" id="{CBC89014-1F7D-A644-FE16-6E8DEBE3F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509224"/>
              </p:ext>
            </p:extLst>
          </p:nvPr>
        </p:nvGraphicFramePr>
        <p:xfrm>
          <a:off x="0" y="1724628"/>
          <a:ext cx="12801600" cy="638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32498916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479699388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725222834"/>
                    </a:ext>
                  </a:extLst>
                </a:gridCol>
              </a:tblGrid>
              <a:tr h="454615"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Qui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Quand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Où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515027"/>
                  </a:ext>
                </a:extLst>
              </a:tr>
              <a:tr h="16519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Etudiants / élèves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800" dirty="0"/>
                        <a:t>Maturité atteinte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Partout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07172"/>
                  </a:ext>
                </a:extLst>
              </a:tr>
              <a:tr h="4546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Quoi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Nom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Combien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254685"/>
                  </a:ext>
                </a:extLst>
              </a:tr>
              <a:tr h="16519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Gestion des connaissances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/>
                        <a:t>Apprendre à apprendre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Seul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Au sein d’un groupe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57524"/>
                  </a:ext>
                </a:extLst>
              </a:tr>
              <a:tr h="454615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Pourquoi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Conséquences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Comment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873075"/>
                  </a:ext>
                </a:extLst>
              </a:tr>
              <a:tr h="17180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800" dirty="0"/>
                        <a:t>Stimuler le goût de l’effort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u="none" dirty="0"/>
                        <a:t>Autonomie / implication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/>
                        <a:t>Boucle itérative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/>
                        <a:t>Présentation méthode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/>
                        <a:t>Consignes claires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/>
                        <a:t>Réponse aux questions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/>
                        <a:t>suivi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467832"/>
                  </a:ext>
                </a:extLst>
              </a:tr>
            </a:tbl>
          </a:graphicData>
        </a:graphic>
      </p:graphicFrame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029D1CCF-AFD1-3E5E-6C06-5A8EFC580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209124"/>
              </p:ext>
            </p:extLst>
          </p:nvPr>
        </p:nvGraphicFramePr>
        <p:xfrm>
          <a:off x="0" y="0"/>
          <a:ext cx="12801600" cy="15439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29878">
                  <a:extLst>
                    <a:ext uri="{9D8B030D-6E8A-4147-A177-3AD203B41FA5}">
                      <a16:colId xmlns:a16="http://schemas.microsoft.com/office/drawing/2014/main" val="187627567"/>
                    </a:ext>
                  </a:extLst>
                </a:gridCol>
                <a:gridCol w="8971722">
                  <a:extLst>
                    <a:ext uri="{9D8B030D-6E8A-4147-A177-3AD203B41FA5}">
                      <a16:colId xmlns:a16="http://schemas.microsoft.com/office/drawing/2014/main" val="2560723001"/>
                    </a:ext>
                  </a:extLst>
                </a:gridCol>
              </a:tblGrid>
              <a:tr h="429620"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AUTEURS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QUESTION / PROBLÉMATIQUE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232669"/>
                  </a:ext>
                </a:extLst>
              </a:tr>
              <a:tr h="1114326">
                <a:tc>
                  <a:txBody>
                    <a:bodyPr/>
                    <a:lstStyle/>
                    <a:p>
                      <a:r>
                        <a:rPr lang="fr-FR" dirty="0"/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Comment réussir une classe inversée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2540373"/>
                  </a:ext>
                </a:extLst>
              </a:tr>
            </a:tbl>
          </a:graphicData>
        </a:graphic>
      </p:graphicFrame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5C03A66C-7BDC-7868-8195-556A1B9DE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339564"/>
              </p:ext>
            </p:extLst>
          </p:nvPr>
        </p:nvGraphicFramePr>
        <p:xfrm>
          <a:off x="0" y="8248574"/>
          <a:ext cx="12801600" cy="13413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1722">
                  <a:extLst>
                    <a:ext uri="{9D8B030D-6E8A-4147-A177-3AD203B41FA5}">
                      <a16:colId xmlns:a16="http://schemas.microsoft.com/office/drawing/2014/main" val="1346183915"/>
                    </a:ext>
                  </a:extLst>
                </a:gridCol>
                <a:gridCol w="9727095">
                  <a:extLst>
                    <a:ext uri="{9D8B030D-6E8A-4147-A177-3AD203B41FA5}">
                      <a16:colId xmlns:a16="http://schemas.microsoft.com/office/drawing/2014/main" val="423062495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688282631"/>
                    </a:ext>
                  </a:extLst>
                </a:gridCol>
              </a:tblGrid>
              <a:tr h="31522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Votre fiche en une phrase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dirty="0"/>
                        <a:t>Stimuler les apprentissages en autonomie et les gérer avec un suivi fort et l’établissement de ressources diversifiées et détaillées !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GRILLE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26467"/>
                  </a:ext>
                </a:extLst>
              </a:tr>
              <a:tr h="9756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3600" b="1" kern="1200" cap="small" spc="1000" baseline="1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fr-FR" sz="2520" kern="1200" cap="small" spc="1000" baseline="1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BCDEF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520" kern="1200" cap="small" spc="1000" baseline="1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1234</a:t>
                      </a:r>
                      <a:r>
                        <a:rPr lang="fr-FR" sz="3600" b="1" kern="1200" cap="small" spc="1000" baseline="1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fr-FR" sz="2520" kern="1200" cap="small" spc="1000" baseline="1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66996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5812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2">
            <a:extLst>
              <a:ext uri="{FF2B5EF4-FFF2-40B4-BE49-F238E27FC236}">
                <a16:creationId xmlns:a16="http://schemas.microsoft.com/office/drawing/2014/main" id="{CBC89014-1F7D-A644-FE16-6E8DEBE3F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626766"/>
              </p:ext>
            </p:extLst>
          </p:nvPr>
        </p:nvGraphicFramePr>
        <p:xfrm>
          <a:off x="0" y="1724628"/>
          <a:ext cx="12801600" cy="6385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32498916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479699388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725222834"/>
                    </a:ext>
                  </a:extLst>
                </a:gridCol>
              </a:tblGrid>
              <a:tr h="454615"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Qui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Quand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Où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515027"/>
                  </a:ext>
                </a:extLst>
              </a:tr>
              <a:tr h="1651927"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Enseignants de # disciplines</a:t>
                      </a:r>
                    </a:p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Professionnels</a:t>
                      </a:r>
                    </a:p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Étudiants</a:t>
                      </a:r>
                    </a:p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Facilitateur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800" dirty="0"/>
                        <a:t>Idéalement avant la formation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07172"/>
                  </a:ext>
                </a:extLst>
              </a:tr>
              <a:tr h="4546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Quoi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Nom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Combien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254685"/>
                  </a:ext>
                </a:extLst>
              </a:tr>
              <a:tr h="16519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/>
                        <a:t>Échelle d’évaluation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57524"/>
                  </a:ext>
                </a:extLst>
              </a:tr>
              <a:tr h="454615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Pourquoi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Conséquences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Comment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873075"/>
                  </a:ext>
                </a:extLst>
              </a:tr>
              <a:tr h="17180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800" dirty="0"/>
                        <a:t>Mieux juger, valider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u="none" dirty="0"/>
                        <a:t>Essayer d’être plus juste faire travailler ensemble # acteurs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u="none" dirty="0"/>
                        <a:t>Créer un langage commun, partagé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r-FR" sz="1800" dirty="0"/>
                        <a:t>Groupe de travail d’amélioration continu de dispositif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467832"/>
                  </a:ext>
                </a:extLst>
              </a:tr>
            </a:tbl>
          </a:graphicData>
        </a:graphic>
      </p:graphicFrame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029D1CCF-AFD1-3E5E-6C06-5A8EFC580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396138"/>
              </p:ext>
            </p:extLst>
          </p:nvPr>
        </p:nvGraphicFramePr>
        <p:xfrm>
          <a:off x="0" y="0"/>
          <a:ext cx="12801600" cy="15439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29878">
                  <a:extLst>
                    <a:ext uri="{9D8B030D-6E8A-4147-A177-3AD203B41FA5}">
                      <a16:colId xmlns:a16="http://schemas.microsoft.com/office/drawing/2014/main" val="187627567"/>
                    </a:ext>
                  </a:extLst>
                </a:gridCol>
                <a:gridCol w="8971722">
                  <a:extLst>
                    <a:ext uri="{9D8B030D-6E8A-4147-A177-3AD203B41FA5}">
                      <a16:colId xmlns:a16="http://schemas.microsoft.com/office/drawing/2014/main" val="2560723001"/>
                    </a:ext>
                  </a:extLst>
                </a:gridCol>
              </a:tblGrid>
              <a:tr h="429620"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AUTEURS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QUESTION / PROBLÉMATIQUE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232669"/>
                  </a:ext>
                </a:extLst>
              </a:tr>
              <a:tr h="111432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Comment définir l’échelle de maitrise d’une compétence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2540373"/>
                  </a:ext>
                </a:extLst>
              </a:tr>
            </a:tbl>
          </a:graphicData>
        </a:graphic>
      </p:graphicFrame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5C03A66C-7BDC-7868-8195-556A1B9DE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759683"/>
              </p:ext>
            </p:extLst>
          </p:nvPr>
        </p:nvGraphicFramePr>
        <p:xfrm>
          <a:off x="0" y="8248574"/>
          <a:ext cx="12801600" cy="13413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1722">
                  <a:extLst>
                    <a:ext uri="{9D8B030D-6E8A-4147-A177-3AD203B41FA5}">
                      <a16:colId xmlns:a16="http://schemas.microsoft.com/office/drawing/2014/main" val="1346183915"/>
                    </a:ext>
                  </a:extLst>
                </a:gridCol>
                <a:gridCol w="9727095">
                  <a:extLst>
                    <a:ext uri="{9D8B030D-6E8A-4147-A177-3AD203B41FA5}">
                      <a16:colId xmlns:a16="http://schemas.microsoft.com/office/drawing/2014/main" val="423062495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688282631"/>
                    </a:ext>
                  </a:extLst>
                </a:gridCol>
              </a:tblGrid>
              <a:tr h="31522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Votre fiche en une phrase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dirty="0"/>
                        <a:t>Création d’un groupe de travail pour l’élaboration de l’échelle de maîtrise d’une compétence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GRILLE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26467"/>
                  </a:ext>
                </a:extLst>
              </a:tr>
              <a:tr h="9756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3600" b="1" kern="1200" cap="small" spc="1000" baseline="1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fr-FR" sz="2520" kern="1200" cap="small" spc="1000" baseline="1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BCDEF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520" kern="1200" cap="small" spc="1000" baseline="1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12345</a:t>
                      </a:r>
                      <a:r>
                        <a:rPr lang="fr-FR" sz="3600" b="1" kern="1200" cap="small" spc="1000" baseline="1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fr-FR" sz="2520" b="1" kern="1200" cap="small" spc="1000" baseline="18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66996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797184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2">
            <a:extLst>
              <a:ext uri="{FF2B5EF4-FFF2-40B4-BE49-F238E27FC236}">
                <a16:creationId xmlns:a16="http://schemas.microsoft.com/office/drawing/2014/main" id="{CBC89014-1F7D-A644-FE16-6E8DEBE3F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887675"/>
              </p:ext>
            </p:extLst>
          </p:nvPr>
        </p:nvGraphicFramePr>
        <p:xfrm>
          <a:off x="0" y="1724628"/>
          <a:ext cx="12801600" cy="64050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32498916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479699388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725222834"/>
                    </a:ext>
                  </a:extLst>
                </a:gridCol>
              </a:tblGrid>
              <a:tr h="454615"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Qui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Quand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Où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515027"/>
                  </a:ext>
                </a:extLst>
              </a:tr>
              <a:tr h="16519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Groupes niveaux #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Taille groupe : 4-5 étudiants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dirty="0"/>
                        <a:t>Deuxième </a:t>
                      </a:r>
                      <a:r>
                        <a:rPr lang="fr-FR" sz="1800" dirty="0" err="1"/>
                        <a:t>annéé</a:t>
                      </a:r>
                      <a:r>
                        <a:rPr lang="fr-FR" sz="1800" dirty="0"/>
                        <a:t>, TC1, TC2</a:t>
                      </a:r>
                    </a:p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dirty="0"/>
                        <a:t>Première année – S2, </a:t>
                      </a:r>
                      <a:r>
                        <a:rPr lang="fr-FR" sz="1800" dirty="0" err="1"/>
                        <a:t>janv</a:t>
                      </a:r>
                      <a:r>
                        <a:rPr lang="fr-FR" sz="1800" dirty="0"/>
                        <a:t>-avril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En autonomie</a:t>
                      </a:r>
                    </a:p>
                    <a:p>
                      <a:pPr algn="ctr"/>
                      <a:r>
                        <a:rPr lang="fr-FR" sz="1800" dirty="0"/>
                        <a:t>Plateforme pour collecter les ressources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07172"/>
                  </a:ext>
                </a:extLst>
              </a:tr>
              <a:tr h="4546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Quoi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Nom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Combien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254685"/>
                  </a:ext>
                </a:extLst>
              </a:tr>
              <a:tr h="16519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Projet : visite d’un </a:t>
                      </a:r>
                      <a:r>
                        <a:rPr lang="fr-FR" sz="1800" dirty="0" err="1"/>
                        <a:t>chatier</a:t>
                      </a:r>
                      <a:endParaRPr lang="fr-FR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Créer des jalons pour guider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/>
                        <a:t>Améliorer niveau anglais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/>
                        <a:t>Projet transversal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25 groupes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57524"/>
                  </a:ext>
                </a:extLst>
              </a:tr>
              <a:tr h="454615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Pourquoi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Conséquences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Comment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873075"/>
                  </a:ext>
                </a:extLst>
              </a:tr>
              <a:tr h="1718003"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r-FR" sz="18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u="none" dirty="0"/>
                        <a:t>Motivation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u="none" dirty="0"/>
                        <a:t>Assurance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/>
                        <a:t>Elève niveau supérieur qui </a:t>
                      </a:r>
                      <a:r>
                        <a:rPr lang="fr-FR" sz="1800" dirty="0" err="1"/>
                        <a:t>coordone</a:t>
                      </a:r>
                      <a:endParaRPr lang="fr-FR" sz="1800" dirty="0"/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/>
                        <a:t>Approche projet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/>
                        <a:t>Tâches réparties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/>
                        <a:t>Evaluation pairs : autres groupes + élève coordonne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/>
                        <a:t>(TC3) – TC4 &gt; grille éval.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467832"/>
                  </a:ext>
                </a:extLst>
              </a:tr>
            </a:tbl>
          </a:graphicData>
        </a:graphic>
      </p:graphicFrame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029D1CCF-AFD1-3E5E-6C06-5A8EFC580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821486"/>
              </p:ext>
            </p:extLst>
          </p:nvPr>
        </p:nvGraphicFramePr>
        <p:xfrm>
          <a:off x="0" y="0"/>
          <a:ext cx="12801600" cy="15439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29878">
                  <a:extLst>
                    <a:ext uri="{9D8B030D-6E8A-4147-A177-3AD203B41FA5}">
                      <a16:colId xmlns:a16="http://schemas.microsoft.com/office/drawing/2014/main" val="187627567"/>
                    </a:ext>
                  </a:extLst>
                </a:gridCol>
                <a:gridCol w="8971722">
                  <a:extLst>
                    <a:ext uri="{9D8B030D-6E8A-4147-A177-3AD203B41FA5}">
                      <a16:colId xmlns:a16="http://schemas.microsoft.com/office/drawing/2014/main" val="2560723001"/>
                    </a:ext>
                  </a:extLst>
                </a:gridCol>
              </a:tblGrid>
              <a:tr h="429620"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AUTEURS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QUESTION / PROBLÉMATIQUE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232669"/>
                  </a:ext>
                </a:extLst>
              </a:tr>
              <a:tr h="1114326">
                <a:tc>
                  <a:txBody>
                    <a:bodyPr/>
                    <a:lstStyle/>
                    <a:p>
                      <a:r>
                        <a:rPr lang="fr-FR" dirty="0"/>
                        <a:t>Pavla, Jeanine, Violette, Johanna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Comment favoriser l’apprentissage entre pairs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2540373"/>
                  </a:ext>
                </a:extLst>
              </a:tr>
            </a:tbl>
          </a:graphicData>
        </a:graphic>
      </p:graphicFrame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5C03A66C-7BDC-7868-8195-556A1B9DE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18363"/>
              </p:ext>
            </p:extLst>
          </p:nvPr>
        </p:nvGraphicFramePr>
        <p:xfrm>
          <a:off x="0" y="8248574"/>
          <a:ext cx="12801600" cy="13413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1722">
                  <a:extLst>
                    <a:ext uri="{9D8B030D-6E8A-4147-A177-3AD203B41FA5}">
                      <a16:colId xmlns:a16="http://schemas.microsoft.com/office/drawing/2014/main" val="1346183915"/>
                    </a:ext>
                  </a:extLst>
                </a:gridCol>
                <a:gridCol w="9727095">
                  <a:extLst>
                    <a:ext uri="{9D8B030D-6E8A-4147-A177-3AD203B41FA5}">
                      <a16:colId xmlns:a16="http://schemas.microsoft.com/office/drawing/2014/main" val="423062495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688282631"/>
                    </a:ext>
                  </a:extLst>
                </a:gridCol>
              </a:tblGrid>
              <a:tr h="31522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Votre fiche en une phrase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dirty="0"/>
                        <a:t>Améliorer et motiver l’apprentissage de l’anglais au sein d’un groupe inter-niveaux par l’organisation d’un projet pro (encadré par un pair confirmé)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GRILLE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26467"/>
                  </a:ext>
                </a:extLst>
              </a:tr>
              <a:tr h="9756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520" kern="1200" cap="small" spc="1000" baseline="1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ABCDE</a:t>
                      </a:r>
                      <a:r>
                        <a:rPr lang="fr-FR" sz="3600" b="1" kern="1200" cap="small" spc="1000" baseline="1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fr-FR" sz="2520" b="1" kern="1200" cap="small" spc="1000" baseline="18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520" kern="1200" cap="small" spc="1000" baseline="1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123</a:t>
                      </a:r>
                      <a:r>
                        <a:rPr lang="fr-FR" sz="3600" b="1" kern="1200" cap="small" spc="1000" baseline="1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fr-FR" sz="2520" kern="1200" cap="small" spc="1000" baseline="1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66996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790453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2">
            <a:extLst>
              <a:ext uri="{FF2B5EF4-FFF2-40B4-BE49-F238E27FC236}">
                <a16:creationId xmlns:a16="http://schemas.microsoft.com/office/drawing/2014/main" id="{CBC89014-1F7D-A644-FE16-6E8DEBE3F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94234"/>
              </p:ext>
            </p:extLst>
          </p:nvPr>
        </p:nvGraphicFramePr>
        <p:xfrm>
          <a:off x="0" y="1724628"/>
          <a:ext cx="12801600" cy="65514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32498916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479699388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725222834"/>
                    </a:ext>
                  </a:extLst>
                </a:gridCol>
              </a:tblGrid>
              <a:tr h="454615"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Qui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Quand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Où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515027"/>
                  </a:ext>
                </a:extLst>
              </a:tr>
              <a:tr h="16519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 – étudiants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dirty="0"/>
                        <a:t>Dès le début du premier cours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 lieu du premier cours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07172"/>
                  </a:ext>
                </a:extLst>
              </a:tr>
              <a:tr h="4546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Quoi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Nom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Combien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254685"/>
                  </a:ext>
                </a:extLst>
              </a:tr>
              <a:tr h="16519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Par exemple (surprendre) 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Questionnaire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Dialogue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Débat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Mise en situation originale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Mode pédagogique original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/>
                        <a:t>Dialogue croisé initial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/>
                        <a:t>Faire connaissance pour les bases de l’enseignement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1x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57524"/>
                  </a:ext>
                </a:extLst>
              </a:tr>
              <a:tr h="454615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Pourquoi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Conséquences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Comment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873075"/>
                  </a:ext>
                </a:extLst>
              </a:tr>
              <a:tr h="1718003"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dirty="0"/>
                        <a:t>Stimuler leur curiosité</a:t>
                      </a:r>
                    </a:p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dirty="0"/>
                        <a:t>Instaurer la confiance</a:t>
                      </a:r>
                    </a:p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dirty="0"/>
                        <a:t>Un mode fonction</a:t>
                      </a:r>
                    </a:p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dirty="0"/>
                        <a:t>Favoriser l’échange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u="none" dirty="0" err="1"/>
                        <a:t>Ouvertudre</a:t>
                      </a:r>
                      <a:r>
                        <a:rPr lang="fr-FR" sz="1800" u="none" dirty="0"/>
                        <a:t> des </a:t>
                      </a:r>
                      <a:r>
                        <a:rPr lang="fr-FR" sz="1800" u="none" dirty="0" err="1"/>
                        <a:t>chacras</a:t>
                      </a:r>
                      <a:endParaRPr lang="fr-FR" sz="1800" u="none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/>
                        <a:t>Questionner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/>
                        <a:t>Surprendre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/>
                        <a:t>Mettre en action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/>
                        <a:t>Se mettre au même niveau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/>
                        <a:t>Instaurer la confiance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/>
                        <a:t>Mettre en situation de faire valoir les connaissances dés étudiants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/>
                        <a:t>Enoncer les règles du jeu</a:t>
                      </a:r>
                      <a:endParaRPr lang="fr-FR" sz="18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467832"/>
                  </a:ext>
                </a:extLst>
              </a:tr>
            </a:tbl>
          </a:graphicData>
        </a:graphic>
      </p:graphicFrame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029D1CCF-AFD1-3E5E-6C06-5A8EFC580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438639"/>
              </p:ext>
            </p:extLst>
          </p:nvPr>
        </p:nvGraphicFramePr>
        <p:xfrm>
          <a:off x="0" y="0"/>
          <a:ext cx="12801600" cy="15439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29878">
                  <a:extLst>
                    <a:ext uri="{9D8B030D-6E8A-4147-A177-3AD203B41FA5}">
                      <a16:colId xmlns:a16="http://schemas.microsoft.com/office/drawing/2014/main" val="187627567"/>
                    </a:ext>
                  </a:extLst>
                </a:gridCol>
                <a:gridCol w="8971722">
                  <a:extLst>
                    <a:ext uri="{9D8B030D-6E8A-4147-A177-3AD203B41FA5}">
                      <a16:colId xmlns:a16="http://schemas.microsoft.com/office/drawing/2014/main" val="2560723001"/>
                    </a:ext>
                  </a:extLst>
                </a:gridCol>
              </a:tblGrid>
              <a:tr h="429620"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AUTEURS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QUESTION / PROBLÉMATIQUE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232669"/>
                  </a:ext>
                </a:extLst>
              </a:tr>
              <a:tr h="1114326">
                <a:tc>
                  <a:txBody>
                    <a:bodyPr/>
                    <a:lstStyle/>
                    <a:p>
                      <a:r>
                        <a:rPr lang="fr-FR" dirty="0"/>
                        <a:t>Christophe, Hervé, Alexandra, Frank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Comment faire dialoguer élèves et enseignant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2540373"/>
                  </a:ext>
                </a:extLst>
              </a:tr>
            </a:tbl>
          </a:graphicData>
        </a:graphic>
      </p:graphicFrame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5C03A66C-7BDC-7868-8195-556A1B9DE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079047"/>
              </p:ext>
            </p:extLst>
          </p:nvPr>
        </p:nvGraphicFramePr>
        <p:xfrm>
          <a:off x="0" y="8248574"/>
          <a:ext cx="12801600" cy="13413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1722">
                  <a:extLst>
                    <a:ext uri="{9D8B030D-6E8A-4147-A177-3AD203B41FA5}">
                      <a16:colId xmlns:a16="http://schemas.microsoft.com/office/drawing/2014/main" val="1346183915"/>
                    </a:ext>
                  </a:extLst>
                </a:gridCol>
                <a:gridCol w="9727095">
                  <a:extLst>
                    <a:ext uri="{9D8B030D-6E8A-4147-A177-3AD203B41FA5}">
                      <a16:colId xmlns:a16="http://schemas.microsoft.com/office/drawing/2014/main" val="423062495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688282631"/>
                    </a:ext>
                  </a:extLst>
                </a:gridCol>
              </a:tblGrid>
              <a:tr h="31522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Votre fiche en une phrase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dirty="0"/>
                        <a:t>TQUITOI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GRILLE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26467"/>
                  </a:ext>
                </a:extLst>
              </a:tr>
              <a:tr h="9756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520" kern="1200" cap="small" spc="1000" baseline="1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ABCDE</a:t>
                      </a:r>
                      <a:r>
                        <a:rPr lang="fr-FR" sz="3600" b="1" kern="1200" cap="small" spc="1000" baseline="1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fr-FR" sz="2520" b="1" kern="1200" cap="small" spc="1000" baseline="18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520" kern="1200" cap="small" spc="1000" baseline="1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12345</a:t>
                      </a:r>
                      <a:r>
                        <a:rPr lang="fr-FR" sz="3600" b="1" kern="1200" cap="small" spc="1000" baseline="18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fr-FR" sz="2520" b="1" kern="1200" cap="small" spc="1000" baseline="18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66996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574056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3">
            <a:extLst>
              <a:ext uri="{FF2B5EF4-FFF2-40B4-BE49-F238E27FC236}">
                <a16:creationId xmlns:a16="http://schemas.microsoft.com/office/drawing/2014/main" id="{F62CD118-093C-FDE8-A096-FEDBFC275F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779638"/>
              </p:ext>
            </p:extLst>
          </p:nvPr>
        </p:nvGraphicFramePr>
        <p:xfrm>
          <a:off x="3048357" y="1394610"/>
          <a:ext cx="6119994" cy="61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9999">
                  <a:extLst>
                    <a:ext uri="{9D8B030D-6E8A-4147-A177-3AD203B41FA5}">
                      <a16:colId xmlns:a16="http://schemas.microsoft.com/office/drawing/2014/main" val="721045214"/>
                    </a:ext>
                  </a:extLst>
                </a:gridCol>
                <a:gridCol w="1019999">
                  <a:extLst>
                    <a:ext uri="{9D8B030D-6E8A-4147-A177-3AD203B41FA5}">
                      <a16:colId xmlns:a16="http://schemas.microsoft.com/office/drawing/2014/main" val="208792921"/>
                    </a:ext>
                  </a:extLst>
                </a:gridCol>
                <a:gridCol w="1019999">
                  <a:extLst>
                    <a:ext uri="{9D8B030D-6E8A-4147-A177-3AD203B41FA5}">
                      <a16:colId xmlns:a16="http://schemas.microsoft.com/office/drawing/2014/main" val="3739535657"/>
                    </a:ext>
                  </a:extLst>
                </a:gridCol>
                <a:gridCol w="1019999">
                  <a:extLst>
                    <a:ext uri="{9D8B030D-6E8A-4147-A177-3AD203B41FA5}">
                      <a16:colId xmlns:a16="http://schemas.microsoft.com/office/drawing/2014/main" val="3499166087"/>
                    </a:ext>
                  </a:extLst>
                </a:gridCol>
                <a:gridCol w="1019999">
                  <a:extLst>
                    <a:ext uri="{9D8B030D-6E8A-4147-A177-3AD203B41FA5}">
                      <a16:colId xmlns:a16="http://schemas.microsoft.com/office/drawing/2014/main" val="58077980"/>
                    </a:ext>
                  </a:extLst>
                </a:gridCol>
                <a:gridCol w="1019999">
                  <a:extLst>
                    <a:ext uri="{9D8B030D-6E8A-4147-A177-3AD203B41FA5}">
                      <a16:colId xmlns:a16="http://schemas.microsoft.com/office/drawing/2014/main" val="3541574593"/>
                    </a:ext>
                  </a:extLst>
                </a:gridCol>
              </a:tblGrid>
              <a:tr h="1020000"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379255"/>
                  </a:ext>
                </a:extLst>
              </a:tr>
              <a:tr h="1020000"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706479"/>
                  </a:ext>
                </a:extLst>
              </a:tr>
              <a:tr h="1020000"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79386"/>
                  </a:ext>
                </a:extLst>
              </a:tr>
              <a:tr h="1020000"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4717833"/>
                  </a:ext>
                </a:extLst>
              </a:tr>
              <a:tr h="1020000"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9837475"/>
                  </a:ext>
                </a:extLst>
              </a:tr>
              <a:tr h="1020000"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1367546"/>
                  </a:ext>
                </a:extLst>
              </a:tr>
            </a:tbl>
          </a:graphicData>
        </a:graphic>
      </p:graphicFrame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0A28F1C9-120C-2DE6-B673-ED79811F52B0}"/>
              </a:ext>
            </a:extLst>
          </p:cNvPr>
          <p:cNvCxnSpPr>
            <a:cxnSpLocks/>
          </p:cNvCxnSpPr>
          <p:nvPr/>
        </p:nvCxnSpPr>
        <p:spPr>
          <a:xfrm>
            <a:off x="3048357" y="4454611"/>
            <a:ext cx="61200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877C7ED9-9008-C818-D303-E479EA22264B}"/>
              </a:ext>
            </a:extLst>
          </p:cNvPr>
          <p:cNvCxnSpPr>
            <a:cxnSpLocks/>
          </p:cNvCxnSpPr>
          <p:nvPr/>
        </p:nvCxnSpPr>
        <p:spPr>
          <a:xfrm flipV="1">
            <a:off x="6108357" y="1394611"/>
            <a:ext cx="0" cy="612000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FF345D4F-123A-C2FE-97B5-357A07CE12AE}"/>
              </a:ext>
            </a:extLst>
          </p:cNvPr>
          <p:cNvSpPr txBox="1"/>
          <p:nvPr/>
        </p:nvSpPr>
        <p:spPr>
          <a:xfrm>
            <a:off x="6108351" y="1432896"/>
            <a:ext cx="918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/>
              <a:t>Fort impact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8613DAE-4DB6-1073-61C7-C521F24D5D0D}"/>
              </a:ext>
            </a:extLst>
          </p:cNvPr>
          <p:cNvSpPr txBox="1"/>
          <p:nvPr/>
        </p:nvSpPr>
        <p:spPr>
          <a:xfrm>
            <a:off x="6108351" y="7180763"/>
            <a:ext cx="1038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/>
              <a:t>Faible impact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F502D15-3140-FA31-2CC5-7909F4B38833}"/>
              </a:ext>
            </a:extLst>
          </p:cNvPr>
          <p:cNvSpPr txBox="1"/>
          <p:nvPr/>
        </p:nvSpPr>
        <p:spPr>
          <a:xfrm>
            <a:off x="8188785" y="4454610"/>
            <a:ext cx="9592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/>
            </a:lvl1pPr>
          </a:lstStyle>
          <a:p>
            <a:r>
              <a:rPr lang="fr-FR"/>
              <a:t>Faible effort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F3EB9C9-6F0A-7C65-28D0-CB848A837F1B}"/>
              </a:ext>
            </a:extLst>
          </p:cNvPr>
          <p:cNvSpPr txBox="1"/>
          <p:nvPr/>
        </p:nvSpPr>
        <p:spPr>
          <a:xfrm>
            <a:off x="3131320" y="4454610"/>
            <a:ext cx="875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/>
            </a:lvl1pPr>
          </a:lstStyle>
          <a:p>
            <a:r>
              <a:rPr lang="fr-FR"/>
              <a:t>Gros effort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CC5675A-1CD6-683B-046F-0BFFA86FFDC3}"/>
              </a:ext>
            </a:extLst>
          </p:cNvPr>
          <p:cNvSpPr/>
          <p:nvPr/>
        </p:nvSpPr>
        <p:spPr>
          <a:xfrm>
            <a:off x="8263208" y="1489540"/>
            <a:ext cx="801316" cy="762526"/>
          </a:xfrm>
          <a:prstGeom prst="ellipse">
            <a:avLst/>
          </a:prstGeom>
          <a:solidFill>
            <a:srgbClr val="0758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dirty="0">
                <a:solidFill>
                  <a:srgbClr val="FFE63D"/>
                </a:solidFill>
              </a:rPr>
              <a:t>TQUITOI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8EB2796-80CC-F9DA-777A-47C1D1E82A01}"/>
              </a:ext>
            </a:extLst>
          </p:cNvPr>
          <p:cNvSpPr txBox="1"/>
          <p:nvPr/>
        </p:nvSpPr>
        <p:spPr>
          <a:xfrm>
            <a:off x="3439535" y="7476325"/>
            <a:ext cx="258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>
                <a:solidFill>
                  <a:schemeClr val="bg2">
                    <a:lumMod val="90000"/>
                  </a:schemeClr>
                </a:solidFill>
              </a:rPr>
              <a:t>A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5C17E92-6317-0C39-4D6A-5F95E950F5FE}"/>
              </a:ext>
            </a:extLst>
          </p:cNvPr>
          <p:cNvSpPr txBox="1"/>
          <p:nvPr/>
        </p:nvSpPr>
        <p:spPr>
          <a:xfrm>
            <a:off x="4431062" y="7476325"/>
            <a:ext cx="258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>
                <a:solidFill>
                  <a:schemeClr val="bg2">
                    <a:lumMod val="90000"/>
                  </a:schemeClr>
                </a:solidFill>
              </a:rPr>
              <a:t>B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2D72DA3-51B1-7104-45DC-4F40EA2EB230}"/>
              </a:ext>
            </a:extLst>
          </p:cNvPr>
          <p:cNvSpPr txBox="1"/>
          <p:nvPr/>
        </p:nvSpPr>
        <p:spPr>
          <a:xfrm>
            <a:off x="5474557" y="7476325"/>
            <a:ext cx="258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>
                <a:solidFill>
                  <a:schemeClr val="bg2">
                    <a:lumMod val="90000"/>
                  </a:schemeClr>
                </a:solidFill>
              </a:rPr>
              <a:t>C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B0B5A06-D050-9457-9486-EBABA7648CF9}"/>
              </a:ext>
            </a:extLst>
          </p:cNvPr>
          <p:cNvSpPr txBox="1"/>
          <p:nvPr/>
        </p:nvSpPr>
        <p:spPr>
          <a:xfrm>
            <a:off x="6466084" y="7476325"/>
            <a:ext cx="258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>
                <a:solidFill>
                  <a:schemeClr val="bg2">
                    <a:lumMod val="90000"/>
                  </a:schemeClr>
                </a:solidFill>
              </a:rPr>
              <a:t>D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DAA77D6-9951-B9BD-FBE8-A049640A5FDC}"/>
              </a:ext>
            </a:extLst>
          </p:cNvPr>
          <p:cNvSpPr txBox="1"/>
          <p:nvPr/>
        </p:nvSpPr>
        <p:spPr>
          <a:xfrm>
            <a:off x="7543030" y="7476325"/>
            <a:ext cx="258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>
                <a:solidFill>
                  <a:schemeClr val="bg2">
                    <a:lumMod val="90000"/>
                  </a:schemeClr>
                </a:solidFill>
              </a:rPr>
              <a:t>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93C4890F-F14D-67B2-4705-DCDBEC6F8F56}"/>
              </a:ext>
            </a:extLst>
          </p:cNvPr>
          <p:cNvSpPr txBox="1"/>
          <p:nvPr/>
        </p:nvSpPr>
        <p:spPr>
          <a:xfrm>
            <a:off x="8534557" y="7476325"/>
            <a:ext cx="258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>
                <a:solidFill>
                  <a:schemeClr val="bg2">
                    <a:lumMod val="90000"/>
                  </a:schemeClr>
                </a:solidFill>
              </a:rPr>
              <a:t>F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F7F2682-7DBE-AB49-4459-8D840DE344F5}"/>
              </a:ext>
            </a:extLst>
          </p:cNvPr>
          <p:cNvSpPr txBox="1"/>
          <p:nvPr/>
        </p:nvSpPr>
        <p:spPr>
          <a:xfrm>
            <a:off x="2790223" y="1709895"/>
            <a:ext cx="258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1FDDC45-B924-F59E-40BD-7DDC26E008A4}"/>
              </a:ext>
            </a:extLst>
          </p:cNvPr>
          <p:cNvSpPr txBox="1"/>
          <p:nvPr/>
        </p:nvSpPr>
        <p:spPr>
          <a:xfrm>
            <a:off x="2790223" y="2739945"/>
            <a:ext cx="258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3CB7037-4AB9-BCED-E23D-D2E32E2FB1F9}"/>
              </a:ext>
            </a:extLst>
          </p:cNvPr>
          <p:cNvSpPr txBox="1"/>
          <p:nvPr/>
        </p:nvSpPr>
        <p:spPr>
          <a:xfrm>
            <a:off x="2790223" y="3773537"/>
            <a:ext cx="258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D008A137-C620-9C35-AD3C-69E1AA856C29}"/>
              </a:ext>
            </a:extLst>
          </p:cNvPr>
          <p:cNvSpPr txBox="1"/>
          <p:nvPr/>
        </p:nvSpPr>
        <p:spPr>
          <a:xfrm>
            <a:off x="2790223" y="4803587"/>
            <a:ext cx="258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ECBAD1DB-E002-CC38-E8DF-9B3215EFC46C}"/>
              </a:ext>
            </a:extLst>
          </p:cNvPr>
          <p:cNvSpPr txBox="1"/>
          <p:nvPr/>
        </p:nvSpPr>
        <p:spPr>
          <a:xfrm>
            <a:off x="2790223" y="5857535"/>
            <a:ext cx="258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3CF3620-656D-8CA1-EF45-651D3538C3E2}"/>
              </a:ext>
            </a:extLst>
          </p:cNvPr>
          <p:cNvSpPr txBox="1"/>
          <p:nvPr/>
        </p:nvSpPr>
        <p:spPr>
          <a:xfrm>
            <a:off x="2790223" y="6887585"/>
            <a:ext cx="258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>
                <a:solidFill>
                  <a:schemeClr val="bg2">
                    <a:lumMod val="90000"/>
                  </a:schemeClr>
                </a:solidFill>
              </a:rPr>
              <a:t>1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8F88F795-E97C-6510-A7A0-B14DB48E65AB}"/>
              </a:ext>
            </a:extLst>
          </p:cNvPr>
          <p:cNvSpPr/>
          <p:nvPr/>
        </p:nvSpPr>
        <p:spPr>
          <a:xfrm>
            <a:off x="8263208" y="3546162"/>
            <a:ext cx="801316" cy="762526"/>
          </a:xfrm>
          <a:prstGeom prst="ellipse">
            <a:avLst/>
          </a:prstGeom>
          <a:solidFill>
            <a:srgbClr val="0758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dirty="0">
                <a:solidFill>
                  <a:srgbClr val="FFE63D"/>
                </a:solidFill>
              </a:rPr>
              <a:t>Projet </a:t>
            </a:r>
            <a:r>
              <a:rPr lang="fr-FR" sz="1000" dirty="0" err="1">
                <a:solidFill>
                  <a:srgbClr val="FFE63D"/>
                </a:solidFill>
              </a:rPr>
              <a:t>transv</a:t>
            </a:r>
            <a:r>
              <a:rPr lang="fr-FR" sz="1000" dirty="0">
                <a:solidFill>
                  <a:srgbClr val="FFE63D"/>
                </a:solidFill>
              </a:rPr>
              <a:t> anglais</a:t>
            </a: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7DBDE33E-2882-73EE-F9A0-454C3137A92D}"/>
              </a:ext>
            </a:extLst>
          </p:cNvPr>
          <p:cNvSpPr/>
          <p:nvPr/>
        </p:nvSpPr>
        <p:spPr>
          <a:xfrm>
            <a:off x="3165620" y="1513195"/>
            <a:ext cx="801316" cy="762526"/>
          </a:xfrm>
          <a:prstGeom prst="ellipse">
            <a:avLst/>
          </a:prstGeom>
          <a:solidFill>
            <a:srgbClr val="0758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dirty="0">
                <a:solidFill>
                  <a:srgbClr val="FFE63D"/>
                </a:solidFill>
              </a:rPr>
              <a:t>Echelle évaluation</a:t>
            </a: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FF01301D-59EA-811D-D2EB-ADC71419A226}"/>
              </a:ext>
            </a:extLst>
          </p:cNvPr>
          <p:cNvSpPr/>
          <p:nvPr/>
        </p:nvSpPr>
        <p:spPr>
          <a:xfrm>
            <a:off x="3165620" y="2543347"/>
            <a:ext cx="801316" cy="762526"/>
          </a:xfrm>
          <a:prstGeom prst="ellipse">
            <a:avLst/>
          </a:prstGeom>
          <a:solidFill>
            <a:srgbClr val="0758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dirty="0">
                <a:solidFill>
                  <a:srgbClr val="FFE63D"/>
                </a:solidFill>
              </a:rPr>
              <a:t>Apprendre à apprendre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69593858-7F93-96DB-53DB-42D53BAAE80A}"/>
              </a:ext>
            </a:extLst>
          </p:cNvPr>
          <p:cNvSpPr/>
          <p:nvPr/>
        </p:nvSpPr>
        <p:spPr>
          <a:xfrm>
            <a:off x="5203208" y="1513195"/>
            <a:ext cx="801316" cy="762526"/>
          </a:xfrm>
          <a:prstGeom prst="ellipse">
            <a:avLst/>
          </a:prstGeom>
          <a:solidFill>
            <a:srgbClr val="0758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dirty="0">
                <a:solidFill>
                  <a:srgbClr val="FFE63D"/>
                </a:solidFill>
              </a:rPr>
              <a:t>Approche horizontale</a:t>
            </a: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1068B10A-3CE0-0242-8A7C-703A69ED3930}"/>
              </a:ext>
            </a:extLst>
          </p:cNvPr>
          <p:cNvSpPr/>
          <p:nvPr/>
        </p:nvSpPr>
        <p:spPr>
          <a:xfrm>
            <a:off x="6229287" y="3537874"/>
            <a:ext cx="801316" cy="762526"/>
          </a:xfrm>
          <a:prstGeom prst="ellipse">
            <a:avLst/>
          </a:prstGeom>
          <a:solidFill>
            <a:srgbClr val="0758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dirty="0">
                <a:solidFill>
                  <a:srgbClr val="FFE63D"/>
                </a:solidFill>
              </a:rPr>
              <a:t>Dynamitons l’amphi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52535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PROJECT_OPEN" val="0"/>
  <p:tag name="ARTICULATE_SLIDE_COUNT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7749F13FD52242B45D9874002DACC4" ma:contentTypeVersion="8" ma:contentTypeDescription="Crée un document." ma:contentTypeScope="" ma:versionID="49a022371e1e7c22ac3c8e621b5fc020">
  <xsd:schema xmlns:xsd="http://www.w3.org/2001/XMLSchema" xmlns:xs="http://www.w3.org/2001/XMLSchema" xmlns:p="http://schemas.microsoft.com/office/2006/metadata/properties" xmlns:ns2="35d7c424-72d1-421c-9ed1-9ecd0a6c8940" targetNamespace="http://schemas.microsoft.com/office/2006/metadata/properties" ma:root="true" ma:fieldsID="d155b99c8e64efb3b795c65c25aca281" ns2:_="">
    <xsd:import namespace="35d7c424-72d1-421c-9ed1-9ecd0a6c8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d7c424-72d1-421c-9ed1-9ecd0a6c89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alises d’images" ma:readOnly="false" ma:fieldId="{5cf76f15-5ced-4ddc-b409-7134ff3c332f}" ma:taxonomyMulti="true" ma:sspId="95278d05-3cb9-4d89-906a-bac795bd12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5d7c424-72d1-421c-9ed1-9ecd0a6c894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0A029E-43B2-4CCC-94E0-EE2CA080B929}">
  <ds:schemaRefs>
    <ds:schemaRef ds:uri="35d7c424-72d1-421c-9ed1-9ecd0a6c894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B08DCBA-52B7-464D-B164-8DEB597A602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35d7c424-72d1-421c-9ed1-9ecd0a6c894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81A43AB-3308-465B-8DDB-BDE4C0B042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809</Words>
  <Application>Microsoft Office PowerPoint</Application>
  <PresentationFormat>A3 (297 x 420 mm)</PresentationFormat>
  <Paragraphs>232</Paragraphs>
  <Slides>7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DARRIGRAND Fabrice</dc:creator>
  <cp:lastModifiedBy>DARRIGRAND Fabrice</cp:lastModifiedBy>
  <cp:revision>2</cp:revision>
  <dcterms:created xsi:type="dcterms:W3CDTF">2022-06-22T16:46:35Z</dcterms:created>
  <dcterms:modified xsi:type="dcterms:W3CDTF">2022-07-04T10:27:24Z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7D6AE48F-1906-4E5E-ACE0-F65A131844CF</vt:lpwstr>
  </property>
  <property fmtid="{D5CDD505-2E9C-101B-9397-08002B2CF9AE}" pid="3" name="ArticulatePath">
    <vt:lpwstr>Présentation3</vt:lpwstr>
  </property>
  <property fmtid="{D5CDD505-2E9C-101B-9397-08002B2CF9AE}" pid="4" name="ContentTypeId">
    <vt:lpwstr>0x010100917749F13FD52242B45D9874002DACC4</vt:lpwstr>
  </property>
  <property fmtid="{D5CDD505-2E9C-101B-9397-08002B2CF9AE}" pid="5" name="MediaServiceImageTags">
    <vt:lpwstr/>
  </property>
</Properties>
</file>